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8" r:id="rId4"/>
    <p:sldId id="260" r:id="rId5"/>
    <p:sldId id="262" r:id="rId6"/>
    <p:sldId id="257" r:id="rId7"/>
    <p:sldId id="264" r:id="rId8"/>
    <p:sldId id="265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C8EA0-FDCF-4B1B-9F88-C5C01ED8F894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16C1E-23B6-4BE1-9478-9F8E7F660F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2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16C1E-23B6-4BE1-9478-9F8E7F660F5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898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16C1E-23B6-4BE1-9478-9F8E7F660F5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15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16C1E-23B6-4BE1-9478-9F8E7F660F5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2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16C1E-23B6-4BE1-9478-9F8E7F660F5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262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16C1E-23B6-4BE1-9478-9F8E7F660F5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22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16C1E-23B6-4BE1-9478-9F8E7F660F5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566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16C1E-23B6-4BE1-9478-9F8E7F660F5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327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16C1E-23B6-4BE1-9478-9F8E7F660F5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280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16C1E-23B6-4BE1-9478-9F8E7F660F5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913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16C1E-23B6-4BE1-9478-9F8E7F660F5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320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16C1E-23B6-4BE1-9478-9F8E7F660F5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73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arceassociates.com/essays/cmm_pearce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usscomm.ru/eng/rca_biblio/m/matyash04_eng.s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ru-RU" dirty="0"/>
              <a:t>Идея коммуникации у Г.П.Щедровицкого и </a:t>
            </a:r>
            <a:r>
              <a:rPr lang="ru-RU" dirty="0" err="1"/>
              <a:t>communication</a:t>
            </a:r>
            <a:r>
              <a:rPr lang="ru-RU" dirty="0"/>
              <a:t> </a:t>
            </a:r>
            <a:r>
              <a:rPr lang="ru-RU" dirty="0" err="1"/>
              <a:t>studies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Данилова В. Л., </a:t>
            </a:r>
            <a:r>
              <a:rPr lang="ru-RU" dirty="0" err="1"/>
              <a:t>Матьяш</a:t>
            </a:r>
            <a:r>
              <a:rPr lang="ru-RU" dirty="0"/>
              <a:t> О.И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781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Общая характеристика моделей/схем коммуникации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Начиная с 60-х годов в </a:t>
            </a:r>
            <a:r>
              <a:rPr lang="en-US" dirty="0" smtClean="0"/>
              <a:t>communication studies </a:t>
            </a:r>
            <a:r>
              <a:rPr lang="ru-RU" dirty="0" smtClean="0"/>
              <a:t>разрабатываются многоуровневые модели, смысл которых в том, что коммуникативный акт имеет несколько иерархичных уровней организации. </a:t>
            </a:r>
          </a:p>
          <a:p>
            <a:pPr marL="0" indent="0">
              <a:buNone/>
            </a:pPr>
            <a:r>
              <a:rPr lang="ru-RU" dirty="0" smtClean="0"/>
              <a:t>Это напоминает наши схемы с несколькими уровнями рефлексивно-мыслительной организации. В принципе мы рисовали схемы такого рода, обсуждая, например, управление коммуникацией на ОДИ, но среди канонических схем, имеющих отношение к коммуникации их нет.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847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Использованная литература:</a:t>
            </a:r>
            <a:endParaRPr lang="en-US" b="1" dirty="0" smtClean="0"/>
          </a:p>
          <a:p>
            <a:pPr marL="0" indent="0">
              <a:buNone/>
            </a:pPr>
            <a:r>
              <a:rPr lang="ru-RU" dirty="0" smtClean="0"/>
              <a:t>Щедровицкий Г.П. Коммуникация и процессы понимания: методологические проблемы организации, развития и познания – Щедровицкий Г.П. Мышление. Понимание. Рефлексия. – М., 2005.</a:t>
            </a:r>
          </a:p>
          <a:p>
            <a:pPr marL="0" indent="0">
              <a:buNone/>
            </a:pPr>
            <a:r>
              <a:rPr lang="ru-RU" dirty="0" err="1"/>
              <a:t>Матьяш</a:t>
            </a:r>
            <a:r>
              <a:rPr lang="ru-RU" dirty="0"/>
              <a:t> О.И. Что такое коммуникация и нужно ли нам коммуникативное образование // Сибирь. Философия. Образование: Научно-публи­цис­тический альманах. – </a:t>
            </a:r>
            <a:r>
              <a:rPr lang="ru-RU" dirty="0" err="1"/>
              <a:t>Вып</a:t>
            </a:r>
            <a:r>
              <a:rPr lang="ru-RU" dirty="0"/>
              <a:t>. 6. – Новокузнецк: Институт повышения квалификации, 2002(б</a:t>
            </a:r>
            <a:r>
              <a:rPr lang="ru-RU" dirty="0" smtClean="0"/>
              <a:t>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</a:t>
            </a:r>
            <a:r>
              <a:rPr lang="en-US" dirty="0"/>
              <a:t>. </a:t>
            </a:r>
            <a:r>
              <a:rPr lang="en-US" dirty="0" smtClean="0"/>
              <a:t>Barnett Pearce. The Coordinated</a:t>
            </a:r>
            <a:r>
              <a:rPr lang="ru-RU" dirty="0" smtClean="0"/>
              <a:t> </a:t>
            </a:r>
            <a:r>
              <a:rPr lang="en-US" dirty="0" smtClean="0"/>
              <a:t>Management </a:t>
            </a:r>
            <a:r>
              <a:rPr lang="en-US" dirty="0"/>
              <a:t>of Meaning (CMM) –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www.pearceassociates.com/essays/cmm_pearce.pdf</a:t>
            </a:r>
            <a:endParaRPr lang="ru-RU" dirty="0" smtClean="0"/>
          </a:p>
          <a:p>
            <a:pPr marL="0" indent="0">
              <a:buNone/>
            </a:pPr>
            <a:r>
              <a:rPr lang="en-US" dirty="0"/>
              <a:t>Leeds-Hurwitz, W. (Ed.). (1995). Social Approaches to Communication. New York: The Guilford Press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Matyash</a:t>
            </a:r>
            <a:r>
              <a:rPr lang="en-US" dirty="0"/>
              <a:t> </a:t>
            </a:r>
            <a:r>
              <a:rPr lang="en-US" dirty="0" smtClean="0"/>
              <a:t>Olga</a:t>
            </a:r>
            <a:r>
              <a:rPr lang="ru-RU" dirty="0" smtClean="0"/>
              <a:t>. </a:t>
            </a:r>
            <a:r>
              <a:rPr lang="en-US" dirty="0" smtClean="0"/>
              <a:t>Communication Studies and there Role in a </a:t>
            </a:r>
            <a:r>
              <a:rPr lang="en-US" dirty="0"/>
              <a:t>changing Russia -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www.russcomm.ru/eng/rca_biblio/m/matyash04_eng.shtml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7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Мой соавтор – Ольга Ивановна </a:t>
            </a:r>
            <a:r>
              <a:rPr lang="ru-RU" dirty="0" err="1" smtClean="0"/>
              <a:t>Матьяш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Matyash</a:t>
            </a:r>
            <a:r>
              <a:rPr lang="en-US" dirty="0" smtClean="0"/>
              <a:t> </a:t>
            </a:r>
            <a:r>
              <a:rPr lang="en-US" dirty="0"/>
              <a:t>Olga </a:t>
            </a:r>
            <a:r>
              <a:rPr lang="en-US" dirty="0" err="1"/>
              <a:t>Ivanovna</a:t>
            </a:r>
            <a:r>
              <a:rPr lang="en-US" dirty="0"/>
              <a:t> - Ph.D., Professor in Instructional Design, Development and Evaluation, Syracuse University, USA; Ph.D. equivalent in Theory and History of Pedagogy, Russian Academy of Education; founder and the first president of Russian Communicative Association (Russia), member of the National Communicative Association of USA, founder and cofounder of the </a:t>
            </a:r>
            <a:r>
              <a:rPr lang="en-US" dirty="0" err="1"/>
              <a:t>Northen</a:t>
            </a:r>
            <a:r>
              <a:rPr lang="en-US" dirty="0"/>
              <a:t> America Russian Communicative Association, Eurasian Communicative Association of </a:t>
            </a:r>
            <a:r>
              <a:rPr lang="en-US" dirty="0" err="1"/>
              <a:t>Northen</a:t>
            </a:r>
            <a:r>
              <a:rPr lang="en-US" dirty="0"/>
              <a:t> America today (USA). Teacher of the some universities and colleges in Russia and USA (Novokuznetsk, Volgograd, Syracuse, Indianapolis, </a:t>
            </a:r>
            <a:r>
              <a:rPr lang="en-US" dirty="0" err="1"/>
              <a:t>St.Petersburg</a:t>
            </a:r>
            <a:r>
              <a:rPr lang="en-US" dirty="0"/>
              <a:t>). Author of many publications about communication and problems of communicative education in Russia.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836039"/>
            <a:ext cx="4412933" cy="318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58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Ситуация, смысл и задачи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Одна из особенностей работ Московского методологического кружка и Г.П. Щедровицкого заключается в том, что с одной стороны они были направлены на решение практических задач, а с другой – опирались на разработку традиционно философской проблематики. </a:t>
            </a:r>
          </a:p>
          <a:p>
            <a:pPr marL="0" indent="0">
              <a:buNone/>
            </a:pPr>
            <a:r>
              <a:rPr lang="ru-RU" dirty="0" smtClean="0"/>
              <a:t>В отечественной философии аналогов очень мало (Э.В. </a:t>
            </a:r>
            <a:r>
              <a:rPr lang="ru-RU" dirty="0" err="1" smtClean="0"/>
              <a:t>Ильенков</a:t>
            </a:r>
            <a:r>
              <a:rPr lang="ru-RU" dirty="0" smtClean="0"/>
              <a:t>, </a:t>
            </a:r>
            <a:r>
              <a:rPr lang="ru-RU" dirty="0" err="1" smtClean="0"/>
              <a:t>В.С.Библер</a:t>
            </a:r>
            <a:r>
              <a:rPr lang="ru-RU" dirty="0" smtClean="0"/>
              <a:t>), и мы привыкли рассматривать эту особенность работ ММК как уникальную.</a:t>
            </a:r>
          </a:p>
          <a:p>
            <a:pPr marL="0" indent="0">
              <a:buNone/>
            </a:pPr>
            <a:r>
              <a:rPr lang="ru-RU" dirty="0" smtClean="0"/>
              <a:t>Однако история зарубежной мысли </a:t>
            </a:r>
            <a:r>
              <a:rPr lang="en-US" dirty="0" smtClean="0"/>
              <a:t>XX</a:t>
            </a:r>
            <a:r>
              <a:rPr lang="ru-RU" dirty="0" smtClean="0"/>
              <a:t> века позволяет предположить, что начиная по крайней мере с 60 годов такая стяжка философии и гуманитарных практик становится </a:t>
            </a:r>
            <a:r>
              <a:rPr lang="ru-RU" dirty="0" err="1" smtClean="0"/>
              <a:t>мейнстримом</a:t>
            </a:r>
            <a:r>
              <a:rPr lang="ru-RU" dirty="0" smtClean="0"/>
              <a:t>.  </a:t>
            </a:r>
          </a:p>
          <a:p>
            <a:pPr marL="0" indent="0">
              <a:buNone/>
            </a:pPr>
            <a:r>
              <a:rPr lang="ru-RU" dirty="0" smtClean="0"/>
              <a:t>Одной из областей, где это происходило</a:t>
            </a:r>
            <a:r>
              <a:rPr lang="ru-RU" dirty="0"/>
              <a:t>,</a:t>
            </a:r>
            <a:r>
              <a:rPr lang="ru-RU" dirty="0" smtClean="0"/>
              <a:t> стали коммуникативные практики и междисциплинарная область </a:t>
            </a:r>
            <a:r>
              <a:rPr lang="en-US" dirty="0" smtClean="0"/>
              <a:t>c</a:t>
            </a:r>
            <a:r>
              <a:rPr lang="en-US" dirty="0"/>
              <a:t>o</a:t>
            </a:r>
            <a:r>
              <a:rPr lang="en-US" dirty="0" smtClean="0"/>
              <a:t>mmunication studies (sciences)</a:t>
            </a:r>
            <a:r>
              <a:rPr lang="ru-RU" dirty="0" smtClean="0"/>
              <a:t>. Задача заключается в определение, с одной стороны общих для нас проблем и тем, с другой – тех отличий между нами, которые могут сделать нас интересными друг другу.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25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Хронологические рамки и основные факты. ГПЩ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Г.П. Щедровицкий начал обсуждать коммуникацию и понимание в 60-х годах прошлого века, в начале 70-х им была предложена схема акта коммуникации, на которой обсуждались условия понимания и вводились понятия смысла и значения, в начале 80-х  коммуникация начала рассматриваться в контексте схемы МД ( и была положена как ядерный процесс в мыследеятельности). </a:t>
            </a:r>
          </a:p>
          <a:p>
            <a:r>
              <a:rPr lang="ru-RU" dirty="0" smtClean="0"/>
              <a:t>Вплоть до 79-го года организационной формой, в которой разворачивалось обсуждение этой темы была система методологических семинаров. Начиная с 79-го к семинарам добавляются организационно-</a:t>
            </a:r>
            <a:r>
              <a:rPr lang="ru-RU" dirty="0" err="1" smtClean="0"/>
              <a:t>деятельностные</a:t>
            </a:r>
            <a:r>
              <a:rPr lang="ru-RU" dirty="0" smtClean="0"/>
              <a:t> игры; к середине 80-х ОДИ и подготовка к ним становится основной формой методологической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23649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Становление современных англоязычных  </a:t>
            </a:r>
            <a:r>
              <a:rPr lang="en-US" sz="3600" dirty="0" smtClean="0"/>
              <a:t>communication studies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dirty="0"/>
              <a:t>В становлении </a:t>
            </a:r>
            <a:r>
              <a:rPr lang="en-US" sz="3800" dirty="0" smtClean="0"/>
              <a:t>communication studies</a:t>
            </a:r>
            <a:r>
              <a:rPr lang="ru-RU" sz="3800" dirty="0" smtClean="0"/>
              <a:t> </a:t>
            </a:r>
            <a:r>
              <a:rPr lang="ru-RU" sz="3800" dirty="0"/>
              <a:t>эволюционно можно выделить несколько </a:t>
            </a:r>
            <a:r>
              <a:rPr lang="ru-RU" sz="3800" dirty="0" smtClean="0"/>
              <a:t>«</a:t>
            </a:r>
            <a:r>
              <a:rPr lang="ru-RU" sz="3800" dirty="0"/>
              <a:t>поколений», привнесших свои особенности в понимание феномена </a:t>
            </a:r>
            <a:r>
              <a:rPr lang="ru-RU" sz="3800" dirty="0" smtClean="0"/>
              <a:t>коммуникации:</a:t>
            </a:r>
          </a:p>
          <a:p>
            <a:r>
              <a:rPr lang="ru-RU" dirty="0" smtClean="0"/>
              <a:t>После </a:t>
            </a:r>
            <a:r>
              <a:rPr lang="en-US" dirty="0" smtClean="0"/>
              <a:t>II</a:t>
            </a:r>
            <a:r>
              <a:rPr lang="ru-RU" dirty="0"/>
              <a:t> Мировой войны </a:t>
            </a:r>
            <a:r>
              <a:rPr lang="ru-RU" dirty="0" smtClean="0"/>
              <a:t>складывается рассмотрение </a:t>
            </a:r>
            <a:r>
              <a:rPr lang="ru-RU" dirty="0"/>
              <a:t>коммуникации как передачи информации, где необходимыми составляющими признавались источник информации, сообщение, получатель информации, канал передачи и </a:t>
            </a:r>
            <a:r>
              <a:rPr lang="ru-RU" dirty="0" smtClean="0"/>
              <a:t>шум </a:t>
            </a:r>
            <a:r>
              <a:rPr lang="en-US" dirty="0"/>
              <a:t>(information transmission model)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50-60 </a:t>
            </a:r>
            <a:r>
              <a:rPr lang="ru-RU" dirty="0"/>
              <a:t>годы происходит «</a:t>
            </a:r>
            <a:r>
              <a:rPr lang="ru-RU" dirty="0" err="1"/>
              <a:t>психологизация</a:t>
            </a:r>
            <a:r>
              <a:rPr lang="ru-RU" dirty="0"/>
              <a:t>» </a:t>
            </a:r>
            <a:r>
              <a:rPr lang="ru-RU" dirty="0" smtClean="0"/>
              <a:t>коммуникации; формируется дисциплина, </a:t>
            </a:r>
            <a:r>
              <a:rPr lang="ru-RU" dirty="0"/>
              <a:t>известная ныне как межличностная </a:t>
            </a:r>
            <a:r>
              <a:rPr lang="ru-RU" dirty="0" smtClean="0"/>
              <a:t>коммуникация, расширяется использование коммуникативных моделей в психотерапии и практиках личностного роста</a:t>
            </a:r>
            <a:r>
              <a:rPr lang="ru-RU" dirty="0"/>
              <a:t>; особое внимание отводится проблеме генерирования смысла (</a:t>
            </a:r>
            <a:r>
              <a:rPr lang="ru-RU" dirty="0" err="1"/>
              <a:t>meaning</a:t>
            </a:r>
            <a:r>
              <a:rPr lang="ru-RU" dirty="0"/>
              <a:t>) в коммуникативном </a:t>
            </a:r>
            <a:r>
              <a:rPr lang="ru-RU" dirty="0" smtClean="0"/>
              <a:t>взаимодействии.</a:t>
            </a:r>
          </a:p>
          <a:p>
            <a:r>
              <a:rPr lang="ru-RU" dirty="0" smtClean="0"/>
              <a:t>В 70-е годы коммуникация начинает рассматриваться как социальный процесс, имеющий несколько уровней организации, в ходе которого происходит социальное конструирование как социальной реальности, так и участников коммуникации; активно используется </a:t>
            </a:r>
            <a:r>
              <a:rPr lang="en-US" dirty="0" smtClean="0"/>
              <a:t>systems thinking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3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Вызовы и проблемное поле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Интерес к коммуникации и </a:t>
            </a:r>
            <a:r>
              <a:rPr lang="ru-RU" dirty="0" err="1" smtClean="0"/>
              <a:t>смыслообразованию</a:t>
            </a:r>
            <a:r>
              <a:rPr lang="ru-RU" dirty="0" smtClean="0"/>
              <a:t> у ГП и современных </a:t>
            </a:r>
            <a:r>
              <a:rPr lang="en-US" dirty="0" smtClean="0"/>
              <a:t>communication studies </a:t>
            </a:r>
            <a:r>
              <a:rPr lang="ru-RU" dirty="0" smtClean="0"/>
              <a:t>является на наш взгляд ответом на  вызов, который в общем виде можно описать как неизбежность взаимодействия с Другим.</a:t>
            </a:r>
          </a:p>
          <a:p>
            <a:pPr marL="0" indent="0">
              <a:buNone/>
            </a:pPr>
            <a:r>
              <a:rPr lang="en-US" dirty="0"/>
              <a:t>W. </a:t>
            </a:r>
            <a:r>
              <a:rPr lang="en-US" dirty="0" smtClean="0"/>
              <a:t>Barnett Pearce </a:t>
            </a:r>
            <a:r>
              <a:rPr lang="ru-RU" dirty="0" smtClean="0"/>
              <a:t>отмечает, что если мы не сумеем ответить на этот вызов, то «варвары опять победят и будут использовать </a:t>
            </a:r>
            <a:r>
              <a:rPr lang="ru-RU" dirty="0"/>
              <a:t>изощренные </a:t>
            </a:r>
            <a:r>
              <a:rPr lang="ru-RU" dirty="0" smtClean="0"/>
              <a:t>социальные техники для того, чтобы изолировать Других или ломать их». ГП на играх, требуя проблематизации, обычно подчеркивал, что альтернативой к открытому и мыслительно организованному переводу конфликтов в проблему является уничтожение инакомыслящих. </a:t>
            </a:r>
          </a:p>
          <a:p>
            <a:pPr marL="0" indent="0">
              <a:buNone/>
            </a:pPr>
            <a:r>
              <a:rPr lang="ru-RU" dirty="0" smtClean="0"/>
              <a:t>Однако очевидное различие заключается в том, что американские авторы обсуждают в этом случае в первую очередь различия в культуре повседневности, обычаях, верованиях, картине мире, а ГП говорил преимущественно о распаде научной картины мира на множество предметов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992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Практический поворот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ГП в 82 году подчеркивая особенность своей позиции говорил: «нами двигали не только и даже не столько теоретические и методологические моменты, сколько необходимость практической организации коммуникации и взаимопонимания».</a:t>
            </a:r>
          </a:p>
          <a:p>
            <a:pPr marL="0" indent="0">
              <a:buNone/>
            </a:pPr>
            <a:r>
              <a:rPr lang="en-US" dirty="0" smtClean="0"/>
              <a:t>Pearce </a:t>
            </a:r>
            <a:r>
              <a:rPr lang="ru-RU" dirty="0" smtClean="0"/>
              <a:t>говоря о специфике своего подхода, называет его практической теорией, он видит его назначение не в том, чтобы «описывать отношения между переменными», а в том, чтобы дать возможность людям взаимодействовать более конструктивно.</a:t>
            </a:r>
          </a:p>
          <a:p>
            <a:pPr marL="0" indent="0">
              <a:buNone/>
            </a:pPr>
            <a:r>
              <a:rPr lang="ru-RU" dirty="0" smtClean="0"/>
              <a:t>Однако здесь тоже можно обнаружить различие. Говоря о смысле организации коммуникации, ГП утверждает, что это необходимо для того, чтобы организовывать </a:t>
            </a:r>
            <a:r>
              <a:rPr lang="ru-RU" dirty="0" err="1" smtClean="0"/>
              <a:t>мегамашины</a:t>
            </a:r>
            <a:r>
              <a:rPr lang="ru-RU" dirty="0" smtClean="0"/>
              <a:t> деятельности, способные ставить и решать «большие» проблемы. А </a:t>
            </a:r>
            <a:r>
              <a:rPr lang="en-US" dirty="0" smtClean="0"/>
              <a:t>Pearce </a:t>
            </a:r>
            <a:r>
              <a:rPr lang="ru-RU" dirty="0" smtClean="0"/>
              <a:t>подчиняет свою теорию ответу на вопрос, «как мы можем сделать социальные миры лучше». И за этим стоит, очевидно, различие предельных онтологий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77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dirty="0" smtClean="0"/>
              <a:t>Типы практических проблем и области </a:t>
            </a:r>
            <a:r>
              <a:rPr lang="ru-RU" sz="3600" dirty="0" err="1" smtClean="0"/>
              <a:t>практикования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Выступая на совещании 1982 года ГП говорил о преимущественно о двух типах практик: ИМИ и ОДИ. Каждая из них направлена на постановку и решение проблем и имеет сложную искусственную организацию, где большую роль играет  организатор.</a:t>
            </a:r>
          </a:p>
          <a:p>
            <a:pPr marL="0" indent="0">
              <a:buNone/>
            </a:pPr>
            <a:r>
              <a:rPr lang="ru-RU" dirty="0" smtClean="0"/>
              <a:t>Практики, к которым имеют отношение </a:t>
            </a:r>
            <a:r>
              <a:rPr lang="en-US" dirty="0" smtClean="0"/>
              <a:t>communication studies</a:t>
            </a:r>
            <a:r>
              <a:rPr lang="ru-RU" dirty="0" smtClean="0"/>
              <a:t> очень разнообразны, но говоря на нашем языке они имеют отношение скорее к жизнедеятельности, чем к мыследеятельности (организация социальных коммуникаций, преодоление конфликтов – от семейных до межнациональных, преодоление семейного насилия, антистрессовая терапия, организация переговоров…).</a:t>
            </a:r>
          </a:p>
          <a:p>
            <a:pPr marL="0" indent="0">
              <a:buNone/>
            </a:pPr>
            <a:r>
              <a:rPr lang="ru-RU" dirty="0" smtClean="0"/>
              <a:t>В какой-то мере на практические задачи такого типа ГП вышел к концу 80-х в играх на «самоопределение по жизненным основаниям», но к сожалению, они остались неописанными.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997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Дисциплинарная организация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Работы, связанные с исследованием и организацией коммуникации в ММК с самого начала строились как междисциплинарные (</a:t>
            </a:r>
            <a:r>
              <a:rPr lang="ru-RU" dirty="0" err="1" smtClean="0"/>
              <a:t>межпредметные</a:t>
            </a:r>
            <a:r>
              <a:rPr lang="ru-RU" dirty="0" smtClean="0"/>
              <a:t>). ГП выделяет здесь следующие предметы: логика, лингвистика, семиотика, социология знания, педагогика, психология мышления.</a:t>
            </a:r>
          </a:p>
          <a:p>
            <a:pPr marL="0" indent="0">
              <a:buNone/>
            </a:pPr>
            <a:r>
              <a:rPr lang="en-US" dirty="0" smtClean="0"/>
              <a:t>Communication studies </a:t>
            </a:r>
            <a:r>
              <a:rPr lang="ru-RU" dirty="0" smtClean="0"/>
              <a:t>также подчеркивают свою </a:t>
            </a:r>
            <a:r>
              <a:rPr lang="ru-RU" dirty="0" err="1" smtClean="0"/>
              <a:t>полидисциплинарность</a:t>
            </a:r>
            <a:r>
              <a:rPr lang="ru-RU" dirty="0" smtClean="0"/>
              <a:t>. В набор дисциплин входит: социология, психология и психотерапия, антропология, политические науки, экономика, риторика, публичная политика.</a:t>
            </a:r>
          </a:p>
          <a:p>
            <a:pPr marL="0" indent="0">
              <a:buNone/>
            </a:pPr>
            <a:r>
              <a:rPr lang="ru-RU" dirty="0" smtClean="0"/>
              <a:t>Набор предметов/дисциплин практически не совпадает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033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1195</Words>
  <Application>Microsoft Office PowerPoint</Application>
  <PresentationFormat>Экран (4:3)</PresentationFormat>
  <Paragraphs>54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Идея коммуникации у Г.П.Щедровицкого и communication studies</vt:lpstr>
      <vt:lpstr>Мой соавтор – Ольга Ивановна Матьяш</vt:lpstr>
      <vt:lpstr>Ситуация, смысл и задачи работы</vt:lpstr>
      <vt:lpstr>Хронологические рамки и основные факты. ГПЩ</vt:lpstr>
      <vt:lpstr>Становление современных англоязычных  communication studies</vt:lpstr>
      <vt:lpstr>Вызовы и проблемное поле</vt:lpstr>
      <vt:lpstr>Практический поворот</vt:lpstr>
      <vt:lpstr>Типы практических проблем и области практикования</vt:lpstr>
      <vt:lpstr>Дисциплинарная организация</vt:lpstr>
      <vt:lpstr>Общая характеристика моделей/схем коммуникации</vt:lpstr>
      <vt:lpstr>Приложение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Идея коммуникации у Г.П.Щедровицкого и communication studies</dc:title>
  <dc:creator>asus</dc:creator>
  <cp:lastModifiedBy>asus</cp:lastModifiedBy>
  <cp:revision>25</cp:revision>
  <dcterms:created xsi:type="dcterms:W3CDTF">2014-02-22T19:51:24Z</dcterms:created>
  <dcterms:modified xsi:type="dcterms:W3CDTF">2014-02-23T03:18:00Z</dcterms:modified>
</cp:coreProperties>
</file>